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Barlow"/>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Barlow-regular.fntdata"/><Relationship Id="rId14" Type="http://schemas.openxmlformats.org/officeDocument/2006/relationships/slide" Target="slides/slide9.xml"/><Relationship Id="rId17" Type="http://schemas.openxmlformats.org/officeDocument/2006/relationships/font" Target="fonts/Barlow-italic.fntdata"/><Relationship Id="rId16" Type="http://schemas.openxmlformats.org/officeDocument/2006/relationships/font" Target="fonts/Barlow-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Barlow-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16b23158e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16b23158e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16b23158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16b23158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7e86cb4a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7e86cb4a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16b23158e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16b23158e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6b23158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6b23158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6b23158e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6b23158e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6b23158e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16b23158e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8a7198c2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8a7198c2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3" name="Google Shape;13;p2"/>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2"/>
              </a:buClr>
              <a:buSzPts val="2000"/>
              <a:buNone/>
              <a:defRPr sz="2000"/>
            </a:lvl1pPr>
            <a:lvl2pPr lvl="1" rtl="0" algn="ctr">
              <a:lnSpc>
                <a:spcPct val="100000"/>
              </a:lnSpc>
              <a:spcBef>
                <a:spcPts val="0"/>
              </a:spcBef>
              <a:spcAft>
                <a:spcPts val="0"/>
              </a:spcAft>
              <a:buClr>
                <a:schemeClr val="dk2"/>
              </a:buClr>
              <a:buSzPts val="2000"/>
              <a:buNone/>
              <a:defRPr sz="2000"/>
            </a:lvl2pPr>
            <a:lvl3pPr lvl="2" rtl="0" algn="ctr">
              <a:lnSpc>
                <a:spcPct val="100000"/>
              </a:lnSpc>
              <a:spcBef>
                <a:spcPts val="0"/>
              </a:spcBef>
              <a:spcAft>
                <a:spcPts val="0"/>
              </a:spcAft>
              <a:buClr>
                <a:schemeClr val="dk2"/>
              </a:buClr>
              <a:buSzPts val="2000"/>
              <a:buNone/>
              <a:defRPr sz="2000"/>
            </a:lvl3pPr>
            <a:lvl4pPr lvl="3" rtl="0" algn="ctr">
              <a:lnSpc>
                <a:spcPct val="100000"/>
              </a:lnSpc>
              <a:spcBef>
                <a:spcPts val="0"/>
              </a:spcBef>
              <a:spcAft>
                <a:spcPts val="0"/>
              </a:spcAft>
              <a:buClr>
                <a:schemeClr val="dk2"/>
              </a:buClr>
              <a:buSzPts val="2000"/>
              <a:buNone/>
              <a:defRPr sz="2000"/>
            </a:lvl4pPr>
            <a:lvl5pPr lvl="4" rtl="0" algn="ctr">
              <a:lnSpc>
                <a:spcPct val="100000"/>
              </a:lnSpc>
              <a:spcBef>
                <a:spcPts val="0"/>
              </a:spcBef>
              <a:spcAft>
                <a:spcPts val="0"/>
              </a:spcAft>
              <a:buClr>
                <a:schemeClr val="dk2"/>
              </a:buClr>
              <a:buSzPts val="2000"/>
              <a:buNone/>
              <a:defRPr sz="2000"/>
            </a:lvl5pPr>
            <a:lvl6pPr lvl="5" rtl="0" algn="ctr">
              <a:lnSpc>
                <a:spcPct val="100000"/>
              </a:lnSpc>
              <a:spcBef>
                <a:spcPts val="0"/>
              </a:spcBef>
              <a:spcAft>
                <a:spcPts val="0"/>
              </a:spcAft>
              <a:buClr>
                <a:schemeClr val="dk2"/>
              </a:buClr>
              <a:buSzPts val="2000"/>
              <a:buNone/>
              <a:defRPr sz="2000"/>
            </a:lvl6pPr>
            <a:lvl7pPr lvl="6" rtl="0" algn="ctr">
              <a:lnSpc>
                <a:spcPct val="100000"/>
              </a:lnSpc>
              <a:spcBef>
                <a:spcPts val="0"/>
              </a:spcBef>
              <a:spcAft>
                <a:spcPts val="0"/>
              </a:spcAft>
              <a:buClr>
                <a:schemeClr val="dk2"/>
              </a:buClr>
              <a:buSzPts val="2000"/>
              <a:buNone/>
              <a:defRPr sz="2000"/>
            </a:lvl7pPr>
            <a:lvl8pPr lvl="7" rtl="0" algn="ctr">
              <a:lnSpc>
                <a:spcPct val="100000"/>
              </a:lnSpc>
              <a:spcBef>
                <a:spcPts val="0"/>
              </a:spcBef>
              <a:spcAft>
                <a:spcPts val="0"/>
              </a:spcAft>
              <a:buClr>
                <a:schemeClr val="dk2"/>
              </a:buClr>
              <a:buSzPts val="2000"/>
              <a:buNone/>
              <a:defRPr sz="2000"/>
            </a:lvl8pPr>
            <a:lvl9pPr lvl="8" rtl="0" algn="ctr">
              <a:lnSpc>
                <a:spcPct val="100000"/>
              </a:lnSpc>
              <a:spcBef>
                <a:spcPts val="0"/>
              </a:spcBef>
              <a:spcAft>
                <a:spcPts val="0"/>
              </a:spcAft>
              <a:buClr>
                <a:schemeClr val="dk2"/>
              </a:buClr>
              <a:buSzPts val="2000"/>
              <a:buNone/>
              <a:defRPr sz="2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3000"/>
            </a:lvl1pPr>
            <a:lvl2pPr lvl="1" algn="ctr">
              <a:spcBef>
                <a:spcPts val="0"/>
              </a:spcBef>
              <a:spcAft>
                <a:spcPts val="0"/>
              </a:spcAft>
              <a:buSzPts val="3000"/>
              <a:buNone/>
              <a:defRPr sz="3000"/>
            </a:lvl2pPr>
            <a:lvl3pPr lvl="2" algn="ctr">
              <a:spcBef>
                <a:spcPts val="0"/>
              </a:spcBef>
              <a:spcAft>
                <a:spcPts val="0"/>
              </a:spcAft>
              <a:buSzPts val="3000"/>
              <a:buNone/>
              <a:defRPr sz="3000"/>
            </a:lvl3pPr>
            <a:lvl4pPr lvl="3" algn="ctr">
              <a:spcBef>
                <a:spcPts val="0"/>
              </a:spcBef>
              <a:spcAft>
                <a:spcPts val="0"/>
              </a:spcAft>
              <a:buSzPts val="3000"/>
              <a:buNone/>
              <a:defRPr sz="3000"/>
            </a:lvl4pPr>
            <a:lvl5pPr lvl="4" algn="ctr">
              <a:spcBef>
                <a:spcPts val="0"/>
              </a:spcBef>
              <a:spcAft>
                <a:spcPts val="0"/>
              </a:spcAft>
              <a:buSzPts val="3000"/>
              <a:buNone/>
              <a:defRPr sz="3000"/>
            </a:lvl5pPr>
            <a:lvl6pPr lvl="5" algn="ctr">
              <a:spcBef>
                <a:spcPts val="0"/>
              </a:spcBef>
              <a:spcAft>
                <a:spcPts val="0"/>
              </a:spcAft>
              <a:buSzPts val="3000"/>
              <a:buNone/>
              <a:defRPr sz="3000"/>
            </a:lvl6pPr>
            <a:lvl7pPr lvl="6" algn="ctr">
              <a:spcBef>
                <a:spcPts val="0"/>
              </a:spcBef>
              <a:spcAft>
                <a:spcPts val="0"/>
              </a:spcAft>
              <a:buSzPts val="3000"/>
              <a:buNone/>
              <a:defRPr sz="3000"/>
            </a:lvl7pPr>
            <a:lvl8pPr lvl="7" algn="ctr">
              <a:spcBef>
                <a:spcPts val="0"/>
              </a:spcBef>
              <a:spcAft>
                <a:spcPts val="0"/>
              </a:spcAft>
              <a:buSzPts val="3000"/>
              <a:buNone/>
              <a:defRPr sz="3000"/>
            </a:lvl8pPr>
            <a:lvl9pPr lvl="8" algn="ctr">
              <a:spcBef>
                <a:spcPts val="0"/>
              </a:spcBef>
              <a:spcAft>
                <a:spcPts val="0"/>
              </a:spcAft>
              <a:buSzPts val="3000"/>
              <a:buNone/>
              <a:defRPr sz="3000"/>
            </a:lvl9pPr>
          </a:lstStyle>
          <a:p/>
        </p:txBody>
      </p:sp>
      <p:sp>
        <p:nvSpPr>
          <p:cNvPr id="16" name="Google Shape;16;p3"/>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0" y="4858800"/>
            <a:ext cx="9144000" cy="284700"/>
          </a:xfrm>
          <a:prstGeom prst="rect">
            <a:avLst/>
          </a:prstGeom>
          <a:solidFill>
            <a:srgbClr val="0224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txBox="1"/>
          <p:nvPr>
            <p:ph type="title"/>
          </p:nvPr>
        </p:nvSpPr>
        <p:spPr>
          <a:xfrm>
            <a:off x="97650" y="76200"/>
            <a:ext cx="89487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1pPr>
            <a:lvl2pPr lvl="1">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2pPr>
            <a:lvl3pPr lvl="2">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3pPr>
            <a:lvl4pPr lvl="3">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4pPr>
            <a:lvl5pPr lvl="4">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5pPr>
            <a:lvl6pPr lvl="5">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6pPr>
            <a:lvl7pPr lvl="6">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7pPr>
            <a:lvl8pPr lvl="7">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8pPr>
            <a:lvl9pPr lvl="8">
              <a:spcBef>
                <a:spcPts val="0"/>
              </a:spcBef>
              <a:spcAft>
                <a:spcPts val="0"/>
              </a:spcAft>
              <a:buClr>
                <a:schemeClr val="dk1"/>
              </a:buClr>
              <a:buSzPts val="2800"/>
              <a:buFont typeface="Barlow"/>
              <a:buNone/>
              <a:defRPr b="1" sz="2800">
                <a:solidFill>
                  <a:schemeClr val="dk1"/>
                </a:solidFill>
                <a:latin typeface="Barlow"/>
                <a:ea typeface="Barlow"/>
                <a:cs typeface="Barlow"/>
                <a:sym typeface="Barlow"/>
              </a:defRPr>
            </a:lvl9pPr>
          </a:lstStyle>
          <a:p/>
        </p:txBody>
      </p:sp>
      <p:sp>
        <p:nvSpPr>
          <p:cNvPr id="8" name="Google Shape;8;p1"/>
          <p:cNvSpPr txBox="1"/>
          <p:nvPr>
            <p:ph idx="1" type="body"/>
          </p:nvPr>
        </p:nvSpPr>
        <p:spPr>
          <a:xfrm>
            <a:off x="97650" y="801300"/>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50000"/>
              </a:lnSpc>
              <a:spcBef>
                <a:spcPts val="0"/>
              </a:spcBef>
              <a:spcAft>
                <a:spcPts val="0"/>
              </a:spcAft>
              <a:buClr>
                <a:srgbClr val="FFC22E"/>
              </a:buClr>
              <a:buSzPts val="1800"/>
              <a:buFont typeface="Barlow"/>
              <a:buChar char="●"/>
              <a:defRPr sz="1800">
                <a:solidFill>
                  <a:schemeClr val="dk2"/>
                </a:solidFill>
                <a:latin typeface="Barlow"/>
                <a:ea typeface="Barlow"/>
                <a:cs typeface="Barlow"/>
                <a:sym typeface="Barlow"/>
              </a:defRPr>
            </a:lvl1pPr>
            <a:lvl2pPr indent="-317500" lvl="1" marL="9144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2pPr>
            <a:lvl3pPr indent="-317500" lvl="2" marL="13716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3pPr>
            <a:lvl4pPr indent="-317500" lvl="3" marL="18288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4pPr>
            <a:lvl5pPr indent="-317500" lvl="4" marL="22860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5pPr>
            <a:lvl6pPr indent="-317500" lvl="5" marL="27432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6pPr>
            <a:lvl7pPr indent="-317500" lvl="6" marL="32004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7pPr>
            <a:lvl8pPr indent="-317500" lvl="7" marL="36576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8pPr>
            <a:lvl9pPr indent="-317500" lvl="8" marL="4114800">
              <a:lnSpc>
                <a:spcPct val="150000"/>
              </a:lnSpc>
              <a:spcBef>
                <a:spcPts val="0"/>
              </a:spcBef>
              <a:spcAft>
                <a:spcPts val="0"/>
              </a:spcAft>
              <a:buClr>
                <a:srgbClr val="FFC22E"/>
              </a:buClr>
              <a:buSzPts val="1400"/>
              <a:buFont typeface="Barlow"/>
              <a:buChar char="■"/>
              <a:defRPr>
                <a:solidFill>
                  <a:schemeClr val="dk2"/>
                </a:solidFill>
                <a:latin typeface="Barlow"/>
                <a:ea typeface="Barlow"/>
                <a:cs typeface="Barlow"/>
                <a:sym typeface="Barlow"/>
              </a:defRPr>
            </a:lvl9pPr>
          </a:lstStyle>
          <a:p/>
        </p:txBody>
      </p:sp>
      <p:sp>
        <p:nvSpPr>
          <p:cNvPr id="9" name="Google Shape;9;p1"/>
          <p:cNvSpPr txBox="1"/>
          <p:nvPr>
            <p:ph idx="12" type="sldNum"/>
          </p:nvPr>
        </p:nvSpPr>
        <p:spPr>
          <a:xfrm>
            <a:off x="8595300" y="4858798"/>
            <a:ext cx="548700" cy="284700"/>
          </a:xfrm>
          <a:prstGeom prst="rect">
            <a:avLst/>
          </a:prstGeom>
          <a:noFill/>
          <a:ln>
            <a:noFill/>
          </a:ln>
        </p:spPr>
        <p:txBody>
          <a:bodyPr anchorCtr="0" anchor="ctr" bIns="91425" lIns="91425" spcFirstLastPara="1" rIns="91425" wrap="square" tIns="91425">
            <a:noAutofit/>
          </a:bodyPr>
          <a:lstStyle>
            <a:lvl1pPr lvl="0" algn="r">
              <a:buNone/>
              <a:defRPr sz="1000">
                <a:solidFill>
                  <a:srgbClr val="FFFFFF"/>
                </a:solidFill>
              </a:defRPr>
            </a:lvl1pPr>
            <a:lvl2pPr lvl="1" algn="r">
              <a:buNone/>
              <a:defRPr sz="1000">
                <a:solidFill>
                  <a:srgbClr val="FFFFFF"/>
                </a:solidFill>
              </a:defRPr>
            </a:lvl2pPr>
            <a:lvl3pPr lvl="2" algn="r">
              <a:buNone/>
              <a:defRPr sz="1000">
                <a:solidFill>
                  <a:srgbClr val="FFFFFF"/>
                </a:solidFill>
              </a:defRPr>
            </a:lvl3pPr>
            <a:lvl4pPr lvl="3" algn="r">
              <a:buNone/>
              <a:defRPr sz="1000">
                <a:solidFill>
                  <a:srgbClr val="FFFFFF"/>
                </a:solidFill>
              </a:defRPr>
            </a:lvl4pPr>
            <a:lvl5pPr lvl="4" algn="r">
              <a:buNone/>
              <a:defRPr sz="1000">
                <a:solidFill>
                  <a:srgbClr val="FFFFFF"/>
                </a:solidFill>
              </a:defRPr>
            </a:lvl5pPr>
            <a:lvl6pPr lvl="5" algn="r">
              <a:buNone/>
              <a:defRPr sz="1000">
                <a:solidFill>
                  <a:srgbClr val="FFFFFF"/>
                </a:solidFill>
              </a:defRPr>
            </a:lvl6pPr>
            <a:lvl7pPr lvl="6" algn="r">
              <a:buNone/>
              <a:defRPr sz="1000">
                <a:solidFill>
                  <a:srgbClr val="FFFFFF"/>
                </a:solidFill>
              </a:defRPr>
            </a:lvl7pPr>
            <a:lvl8pPr lvl="7" algn="r">
              <a:buNone/>
              <a:defRPr sz="1000">
                <a:solidFill>
                  <a:srgbClr val="FFFFFF"/>
                </a:solidFill>
              </a:defRPr>
            </a:lvl8pPr>
            <a:lvl9pPr lvl="8" algn="r">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localhost:3000/user/usertotal/0" TargetMode="External"/><Relationship Id="rId4" Type="http://schemas.openxmlformats.org/officeDocument/2006/relationships/hyperlink" Target="http://localhost:3000/user/usertota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WindowDash</a:t>
            </a:r>
            <a:endParaRPr sz="4400"/>
          </a:p>
        </p:txBody>
      </p:sp>
      <p:sp>
        <p:nvSpPr>
          <p:cNvPr id="56" name="Google Shape;56;p13"/>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Brendan and Lucas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a:t>
            </a:r>
            <a:endParaRPr/>
          </a:p>
        </p:txBody>
      </p:sp>
      <p:sp>
        <p:nvSpPr>
          <p:cNvPr id="62" name="Google Shape;62;p14"/>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Brendan Taylor</a:t>
            </a:r>
            <a:endParaRPr/>
          </a:p>
          <a:p>
            <a:pPr indent="-342900" lvl="0" marL="457200" rtl="0" algn="l">
              <a:spcBef>
                <a:spcPts val="0"/>
              </a:spcBef>
              <a:spcAft>
                <a:spcPts val="0"/>
              </a:spcAft>
              <a:buSzPts val="1800"/>
              <a:buChar char="●"/>
            </a:pPr>
            <a:r>
              <a:rPr lang="en"/>
              <a:t>Lucas McColgan</a:t>
            </a:r>
            <a:endParaRPr/>
          </a:p>
        </p:txBody>
      </p:sp>
      <p:sp>
        <p:nvSpPr>
          <p:cNvPr id="63" name="Google Shape;63;p14"/>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
            </a:r>
            <a:endParaRPr/>
          </a:p>
        </p:txBody>
      </p:sp>
      <p:sp>
        <p:nvSpPr>
          <p:cNvPr id="69" name="Google Shape;69;p15"/>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Doordash involves the usage of a driver, these drivers may not always be available, and are rather expensive as a car isn’t the most gas efficient vehicle to transfer packages. They may also not properly complete the delivery.</a:t>
            </a:r>
            <a:endParaRPr/>
          </a:p>
        </p:txBody>
      </p:sp>
      <p:sp>
        <p:nvSpPr>
          <p:cNvPr id="70" name="Google Shape;70;p15"/>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71" name="Google Shape;71;p15"/>
          <p:cNvPicPr preferRelativeResize="0"/>
          <p:nvPr/>
        </p:nvPicPr>
        <p:blipFill>
          <a:blip r:embed="rId3">
            <a:alphaModFix/>
          </a:blip>
          <a:stretch>
            <a:fillRect/>
          </a:stretch>
        </p:blipFill>
        <p:spPr>
          <a:xfrm>
            <a:off x="356100" y="2310650"/>
            <a:ext cx="3980624" cy="2239099"/>
          </a:xfrm>
          <a:prstGeom prst="rect">
            <a:avLst/>
          </a:prstGeom>
          <a:noFill/>
          <a:ln>
            <a:noFill/>
          </a:ln>
        </p:spPr>
      </p:pic>
      <p:pic>
        <p:nvPicPr>
          <p:cNvPr id="72" name="Google Shape;72;p15"/>
          <p:cNvPicPr preferRelativeResize="0"/>
          <p:nvPr/>
        </p:nvPicPr>
        <p:blipFill>
          <a:blip r:embed="rId4">
            <a:alphaModFix/>
          </a:blip>
          <a:stretch>
            <a:fillRect/>
          </a:stretch>
        </p:blipFill>
        <p:spPr>
          <a:xfrm>
            <a:off x="5193550" y="2310650"/>
            <a:ext cx="3553450" cy="237014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78" name="Google Shape;78;p16"/>
          <p:cNvSpPr txBox="1"/>
          <p:nvPr>
            <p:ph idx="1" type="body"/>
          </p:nvPr>
        </p:nvSpPr>
        <p:spPr>
          <a:xfrm>
            <a:off x="0" y="7655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our solution, we decided that replacing the driver and cars with automated drones would solve all of these issues. Drones are always available to be ordered from, are cheaper to operate for the customer, and don’t need to take the roads.</a:t>
            </a:r>
            <a:endParaRPr/>
          </a:p>
          <a:p>
            <a:pPr indent="0" lvl="0" marL="457200" rtl="0" algn="l">
              <a:spcBef>
                <a:spcPts val="0"/>
              </a:spcBef>
              <a:spcAft>
                <a:spcPts val="0"/>
              </a:spcAft>
              <a:buNone/>
            </a:pPr>
            <a:r>
              <a:t/>
            </a:r>
            <a:endParaRPr/>
          </a:p>
        </p:txBody>
      </p:sp>
      <p:sp>
        <p:nvSpPr>
          <p:cNvPr id="79" name="Google Shape;79;p16"/>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0" name="Google Shape;80;p16"/>
          <p:cNvPicPr preferRelativeResize="0"/>
          <p:nvPr/>
        </p:nvPicPr>
        <p:blipFill>
          <a:blip r:embed="rId3">
            <a:alphaModFix/>
          </a:blip>
          <a:stretch>
            <a:fillRect/>
          </a:stretch>
        </p:blipFill>
        <p:spPr>
          <a:xfrm>
            <a:off x="392825" y="2367850"/>
            <a:ext cx="3271200" cy="2044500"/>
          </a:xfrm>
          <a:prstGeom prst="rect">
            <a:avLst/>
          </a:prstGeom>
          <a:noFill/>
          <a:ln>
            <a:noFill/>
          </a:ln>
        </p:spPr>
      </p:pic>
      <p:pic>
        <p:nvPicPr>
          <p:cNvPr id="81" name="Google Shape;81;p16"/>
          <p:cNvPicPr preferRelativeResize="0"/>
          <p:nvPr/>
        </p:nvPicPr>
        <p:blipFill>
          <a:blip r:embed="rId4">
            <a:alphaModFix/>
          </a:blip>
          <a:stretch>
            <a:fillRect/>
          </a:stretch>
        </p:blipFill>
        <p:spPr>
          <a:xfrm>
            <a:off x="5050525" y="2367850"/>
            <a:ext cx="3071558" cy="2044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p:txBody>
      </p:sp>
      <p:sp>
        <p:nvSpPr>
          <p:cNvPr id="87" name="Google Shape;87;p17"/>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8" name="Google Shape;88;p17"/>
          <p:cNvSpPr txBox="1"/>
          <p:nvPr/>
        </p:nvSpPr>
        <p:spPr>
          <a:xfrm>
            <a:off x="5088150" y="1173850"/>
            <a:ext cx="3299700" cy="23952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t/>
            </a:r>
            <a:endParaRPr>
              <a:solidFill>
                <a:srgbClr val="FF0000"/>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Lessons Learned</a:t>
            </a:r>
            <a:endParaRPr/>
          </a:p>
        </p:txBody>
      </p:sp>
      <p:sp>
        <p:nvSpPr>
          <p:cNvPr id="94" name="Google Shape;94;p18"/>
          <p:cNvSpPr txBox="1"/>
          <p:nvPr>
            <p:ph idx="1" type="body"/>
          </p:nvPr>
        </p:nvSpPr>
        <p:spPr>
          <a:xfrm>
            <a:off x="0" y="86355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learned that making a “website” map is a good idea for layout planning.</a:t>
            </a:r>
            <a:endParaRPr/>
          </a:p>
          <a:p>
            <a:pPr indent="-342900" lvl="0" marL="457200" rtl="0" algn="l">
              <a:spcBef>
                <a:spcPts val="0"/>
              </a:spcBef>
              <a:spcAft>
                <a:spcPts val="0"/>
              </a:spcAft>
              <a:buSzPts val="1800"/>
              <a:buChar char="●"/>
            </a:pPr>
            <a:r>
              <a:rPr lang="en"/>
              <a:t>Assign a scope to the project to </a:t>
            </a:r>
            <a:r>
              <a:rPr lang="en"/>
              <a:t>make</a:t>
            </a:r>
            <a:r>
              <a:rPr lang="en"/>
              <a:t> sure it </a:t>
            </a:r>
            <a:r>
              <a:rPr lang="en"/>
              <a:t>doesn't</a:t>
            </a:r>
            <a:r>
              <a:rPr lang="en"/>
              <a:t> go outside of that scope (ie too many webpages).  </a:t>
            </a:r>
            <a:endParaRPr/>
          </a:p>
        </p:txBody>
      </p:sp>
      <p:sp>
        <p:nvSpPr>
          <p:cNvPr id="95" name="Google Shape;95;p18"/>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Issues/Bugs Known</a:t>
            </a:r>
            <a:endParaRPr/>
          </a:p>
        </p:txBody>
      </p:sp>
      <p:sp>
        <p:nvSpPr>
          <p:cNvPr id="101" name="Google Shape;101;p19"/>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only bug that we are currently aware of is when the server is first loaded it reports $NaN to the website and sends a error message. The way around this is to type </a:t>
            </a:r>
            <a:r>
              <a:rPr lang="en" u="sng">
                <a:solidFill>
                  <a:schemeClr val="hlink"/>
                </a:solidFill>
                <a:hlinkClick r:id="rId3"/>
              </a:rPr>
              <a:t>http://localhost:3000/user/usertotal/0</a:t>
            </a:r>
            <a:r>
              <a:rPr lang="en"/>
              <a:t> into the web browser. This in return returns 0 to the website when </a:t>
            </a:r>
            <a:r>
              <a:rPr lang="en" u="sng">
                <a:solidFill>
                  <a:schemeClr val="hlink"/>
                </a:solidFill>
                <a:hlinkClick r:id="rId4"/>
              </a:rPr>
              <a:t>http://localhost:3000/user/usertotal</a:t>
            </a:r>
            <a:r>
              <a:rPr lang="en"/>
              <a:t> is access. There is currently a semi fix being use and hardcodes the </a:t>
            </a:r>
            <a:r>
              <a:rPr lang="en"/>
              <a:t>solution. </a:t>
            </a:r>
            <a:endParaRPr/>
          </a:p>
          <a:p>
            <a:pPr indent="-342900" lvl="0" marL="457200" rtl="0" algn="l">
              <a:spcBef>
                <a:spcPts val="0"/>
              </a:spcBef>
              <a:spcAft>
                <a:spcPts val="0"/>
              </a:spcAft>
              <a:buSzPts val="1800"/>
              <a:buChar char="●"/>
            </a:pPr>
            <a:r>
              <a:rPr lang="en"/>
              <a:t>It's not a bug but a time restraint issue some buttons go to a error webpage (A fake 404 page) but this is just a placeholder.</a:t>
            </a:r>
            <a:endParaRPr/>
          </a:p>
          <a:p>
            <a:pPr indent="-342900" lvl="0" marL="457200" rtl="0" algn="l">
              <a:spcBef>
                <a:spcPts val="0"/>
              </a:spcBef>
              <a:spcAft>
                <a:spcPts val="0"/>
              </a:spcAft>
              <a:buSzPts val="1800"/>
              <a:buChar char="●"/>
            </a:pPr>
            <a:r>
              <a:rPr lang="en"/>
              <a:t>You can also buy a infinite amount of food with the buttons (not necessary a bug but something I would like to implement. </a:t>
            </a:r>
            <a:endParaRPr/>
          </a:p>
        </p:txBody>
      </p:sp>
      <p:sp>
        <p:nvSpPr>
          <p:cNvPr id="102" name="Google Shape;102;p19"/>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97650" y="76200"/>
            <a:ext cx="8948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Versions</a:t>
            </a:r>
            <a:endParaRPr/>
          </a:p>
        </p:txBody>
      </p:sp>
      <p:sp>
        <p:nvSpPr>
          <p:cNvPr id="108" name="Google Shape;108;p20"/>
          <p:cNvSpPr txBox="1"/>
          <p:nvPr>
            <p:ph idx="1" type="body"/>
          </p:nvPr>
        </p:nvSpPr>
        <p:spPr>
          <a:xfrm>
            <a:off x="97650" y="8013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Multiple Deliveries at a time</a:t>
            </a:r>
            <a:endParaRPr/>
          </a:p>
          <a:p>
            <a:pPr indent="-342900" lvl="0" marL="457200" rtl="0" algn="l">
              <a:spcBef>
                <a:spcPts val="0"/>
              </a:spcBef>
              <a:spcAft>
                <a:spcPts val="0"/>
              </a:spcAft>
              <a:buSzPts val="1800"/>
              <a:buChar char="●"/>
            </a:pPr>
            <a:r>
              <a:rPr lang="en"/>
              <a:t>An algorithm that determines price by distance</a:t>
            </a:r>
            <a:endParaRPr/>
          </a:p>
        </p:txBody>
      </p:sp>
      <p:sp>
        <p:nvSpPr>
          <p:cNvPr id="109" name="Google Shape;109;p20"/>
          <p:cNvSpPr txBox="1"/>
          <p:nvPr>
            <p:ph idx="12" type="sldNum"/>
          </p:nvPr>
        </p:nvSpPr>
        <p:spPr>
          <a:xfrm>
            <a:off x="8595300" y="4858798"/>
            <a:ext cx="548700" cy="28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ctrTitle"/>
          </p:nvPr>
        </p:nvSpPr>
        <p:spPr>
          <a:xfrm>
            <a:off x="367400" y="2006725"/>
            <a:ext cx="83319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Thank you!</a:t>
            </a:r>
            <a:endParaRPr sz="4400"/>
          </a:p>
        </p:txBody>
      </p:sp>
      <p:sp>
        <p:nvSpPr>
          <p:cNvPr id="115" name="Google Shape;115;p21"/>
          <p:cNvSpPr txBox="1"/>
          <p:nvPr>
            <p:ph idx="1" type="subTitle"/>
          </p:nvPr>
        </p:nvSpPr>
        <p:spPr>
          <a:xfrm>
            <a:off x="1772550" y="2746225"/>
            <a:ext cx="5598900" cy="39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Any questions?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